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89B05E-E9A2-BF82-9A05-E189CD35E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4C4C44B-9756-9E66-4943-5CA383AB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8223-C7C7-4045-895E-AB48EB375C1C}" type="datetimeFigureOut">
              <a:rPr lang="nl-NL" smtClean="0"/>
              <a:t>6-3-2025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5AA0F0B-6256-199D-BD48-33978D6D6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C18BD2B-FC59-2727-3A38-F59FC73D1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EF1A-1EBA-4D72-B4C1-28EB6490C5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917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AD46097-707C-D747-648D-782B18307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F2F0BA-1C84-DDD4-B948-4E892C1CD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62ADEC-8154-5304-7A81-D6896D5622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B8223-C7C7-4045-895E-AB48EB375C1C}" type="datetimeFigureOut">
              <a:rPr lang="nl-NL" smtClean="0"/>
              <a:t>6-3-2025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3CB8CA-AAFE-BB6A-A4D6-2F274FA02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BBD2A6-6DF3-38B4-561C-9F0F05804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DEF1A-1EBA-4D72-B4C1-28EB6490C5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79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A5A1828-4803-315B-8425-3440774FE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5A7714A-1D0A-0E92-7806-D78642CB0D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64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2D6CA48-2E31-18CB-370E-B4FB30279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6C126BE-18B8-0D15-2C00-58F5B3D5EB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3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5B6133A-47C6-35E6-3E41-21460E825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2AC9BD0-D7F4-5211-7F4A-C4351F1663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83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01A5BAD-0F37-1E46-817D-B1A54098A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D9D5972-93F4-A1C9-5C2F-7AD07D5332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7BBB213-7424-C22B-D3E4-44106FDC8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92B96AC-857D-A4FB-DDC9-BDD8841CE7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23444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63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D698061-46BA-DF81-76E7-41BFC0A3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AEC9FE7-E28D-F198-E947-A855004294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46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710455D-0185-54B4-FE7A-F8760E735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769D7E8-6143-21E0-0E56-5C61CFD7E3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42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85DF5E5-AA25-CE78-F1BC-A0CABA0D9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AFC9E3B-05E7-BE2A-F408-3025FC66D3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77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9775AB8-F9A0-C16F-DE2A-7DA583E80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FE64B6D-EC9A-37C3-3551-0BD03A11F4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17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7A9FFDD-D14C-EAE1-BE98-F910669D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41D9BE1-BB7E-25A1-E3C8-C350CF68C4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38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89AA28F-32E3-FFA0-BE7C-3C43CFCCB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51C6F45-DBA0-C2B5-1010-9918117040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83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2908047-C487-02D3-53B5-FCB26E26D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A74687E-73FC-39D2-19A5-641356B633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63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9B675FB-58B8-75E3-B6BE-8E1B3FE21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D75CEB3-3EF3-60A7-DE74-737E031CDD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8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086107B-C6C7-3F60-A3EE-CB106968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9EE2052-C19C-A7CF-10F5-93324ECD42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245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2</cp:revision>
  <dcterms:created xsi:type="dcterms:W3CDTF">2025-03-01T09:14:51Z</dcterms:created>
  <dcterms:modified xsi:type="dcterms:W3CDTF">2025-03-06T11:21:39Z</dcterms:modified>
</cp:coreProperties>
</file>